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0" d="100"/>
          <a:sy n="40" d="100"/>
        </p:scale>
        <p:origin x="-11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504510F-CE18-4F24-AFF8-32D88673A052}" type="datetimeFigureOut">
              <a:rPr lang="fa-IR" smtClean="0"/>
              <a:t>1435/03/12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114996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04510F-CE18-4F24-AFF8-32D88673A052}" type="datetimeFigureOut">
              <a:rPr lang="fa-IR" smtClean="0"/>
              <a:t>1435/03/12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124462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04510F-CE18-4F24-AFF8-32D88673A052}" type="datetimeFigureOut">
              <a:rPr lang="fa-IR" smtClean="0"/>
              <a:t>1435/03/12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364375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04510F-CE18-4F24-AFF8-32D88673A052}" type="datetimeFigureOut">
              <a:rPr lang="fa-IR" smtClean="0"/>
              <a:t>1435/03/12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307473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4510F-CE18-4F24-AFF8-32D88673A052}" type="datetimeFigureOut">
              <a:rPr lang="fa-IR" smtClean="0"/>
              <a:t>1435/03/12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63203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504510F-CE18-4F24-AFF8-32D88673A052}" type="datetimeFigureOut">
              <a:rPr lang="fa-IR" smtClean="0"/>
              <a:t>1435/03/12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152654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504510F-CE18-4F24-AFF8-32D88673A052}" type="datetimeFigureOut">
              <a:rPr lang="fa-IR" smtClean="0"/>
              <a:t>1435/03/12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35233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504510F-CE18-4F24-AFF8-32D88673A052}" type="datetimeFigureOut">
              <a:rPr lang="fa-IR" smtClean="0"/>
              <a:t>1435/03/12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1623626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4510F-CE18-4F24-AFF8-32D88673A052}" type="datetimeFigureOut">
              <a:rPr lang="fa-IR" smtClean="0"/>
              <a:t>1435/03/12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214552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4510F-CE18-4F24-AFF8-32D88673A052}" type="datetimeFigureOut">
              <a:rPr lang="fa-IR" smtClean="0"/>
              <a:t>1435/03/12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3183518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4510F-CE18-4F24-AFF8-32D88673A052}" type="datetimeFigureOut">
              <a:rPr lang="fa-IR" smtClean="0"/>
              <a:t>1435/03/12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84EB2-06D5-43C2-8D85-941F8433FCF8}" type="slidenum">
              <a:rPr lang="fa-IR" smtClean="0"/>
              <a:t>‹#›</a:t>
            </a:fld>
            <a:endParaRPr lang="fa-IR"/>
          </a:p>
        </p:txBody>
      </p:sp>
    </p:spTree>
    <p:extLst>
      <p:ext uri="{BB962C8B-B14F-4D97-AF65-F5344CB8AC3E}">
        <p14:creationId xmlns:p14="http://schemas.microsoft.com/office/powerpoint/2010/main" val="155117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504510F-CE18-4F24-AFF8-32D88673A052}" type="datetimeFigureOut">
              <a:rPr lang="fa-IR" smtClean="0"/>
              <a:t>1435/03/12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D84EB2-06D5-43C2-8D85-941F8433FCF8}" type="slidenum">
              <a:rPr lang="fa-IR" smtClean="0"/>
              <a:t>‹#›</a:t>
            </a:fld>
            <a:endParaRPr lang="fa-IR"/>
          </a:p>
        </p:txBody>
      </p:sp>
    </p:spTree>
    <p:extLst>
      <p:ext uri="{BB962C8B-B14F-4D97-AF65-F5344CB8AC3E}">
        <p14:creationId xmlns:p14="http://schemas.microsoft.com/office/powerpoint/2010/main" val="378581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48681"/>
            <a:ext cx="8352928" cy="936103"/>
          </a:xfrm>
        </p:spPr>
        <p:txBody>
          <a:bodyPr>
            <a:noAutofit/>
          </a:bodyPr>
          <a:lstStyle/>
          <a:p>
            <a:r>
              <a:rPr lang="fa-IR" sz="6000" dirty="0" smtClean="0">
                <a:cs typeface="2  Davat" pitchFamily="2" charset="-78"/>
              </a:rPr>
              <a:t>ماه ربیع الاول</a:t>
            </a:r>
            <a:endParaRPr lang="fa-IR" sz="6000" dirty="0">
              <a:cs typeface="2  Davat" pitchFamily="2" charset="-78"/>
            </a:endParaRPr>
          </a:p>
        </p:txBody>
      </p:sp>
      <p:sp>
        <p:nvSpPr>
          <p:cNvPr id="3" name="Subtitle 2"/>
          <p:cNvSpPr>
            <a:spLocks noGrp="1"/>
          </p:cNvSpPr>
          <p:nvPr>
            <p:ph type="subTitle" idx="1"/>
          </p:nvPr>
        </p:nvSpPr>
        <p:spPr>
          <a:xfrm>
            <a:off x="395536" y="1916832"/>
            <a:ext cx="8280920" cy="3721968"/>
          </a:xfrm>
        </p:spPr>
        <p:txBody>
          <a:bodyPr>
            <a:normAutofit/>
          </a:bodyPr>
          <a:lstStyle/>
          <a:p>
            <a:r>
              <a:rPr lang="fa-IR" sz="6000" dirty="0" smtClean="0">
                <a:solidFill>
                  <a:srgbClr val="FF0000"/>
                </a:solidFill>
                <a:cs typeface="2  Titr" pitchFamily="2" charset="-78"/>
              </a:rPr>
              <a:t>حلول ماه ربیع بر عموم مسلمانان جهان خصوصا شیعیان مبارک باد .</a:t>
            </a:r>
            <a:endParaRPr lang="fa-IR" sz="6000" dirty="0">
              <a:solidFill>
                <a:srgbClr val="FF0000"/>
              </a:solidFill>
            </a:endParaRPr>
          </a:p>
        </p:txBody>
      </p:sp>
    </p:spTree>
    <p:extLst>
      <p:ext uri="{BB962C8B-B14F-4D97-AF65-F5344CB8AC3E}">
        <p14:creationId xmlns:p14="http://schemas.microsoft.com/office/powerpoint/2010/main" val="96143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6000" dirty="0" smtClean="0">
                <a:cs typeface="2  Davat" pitchFamily="2" charset="-78"/>
              </a:rPr>
              <a:t>تولد حضرت محمد(ص) وهفته وحدت</a:t>
            </a:r>
            <a:endParaRPr lang="fa-IR" sz="6000" dirty="0">
              <a:cs typeface="2  Davat" pitchFamily="2" charset="-78"/>
            </a:endParaRPr>
          </a:p>
        </p:txBody>
      </p:sp>
      <p:sp>
        <p:nvSpPr>
          <p:cNvPr id="3" name="Content Placeholder 2"/>
          <p:cNvSpPr>
            <a:spLocks noGrp="1"/>
          </p:cNvSpPr>
          <p:nvPr>
            <p:ph idx="1"/>
          </p:nvPr>
        </p:nvSpPr>
        <p:spPr/>
        <p:txBody>
          <a:bodyPr>
            <a:normAutofit/>
          </a:bodyPr>
          <a:lstStyle/>
          <a:p>
            <a:pPr marL="0" indent="0" algn="ctr">
              <a:buNone/>
            </a:pPr>
            <a:r>
              <a:rPr lang="fa-IR" sz="4800" dirty="0" smtClean="0">
                <a:solidFill>
                  <a:srgbClr val="00B050"/>
                </a:solidFill>
                <a:cs typeface="2  Titr" pitchFamily="2" charset="-78"/>
              </a:rPr>
              <a:t>روز دوازدهم ربیع سالروز تولد پیامبر اکرم محمد مصطفی (ص) مبارک باد . ( روایت برادران اهل سنت ) </a:t>
            </a:r>
          </a:p>
          <a:p>
            <a:pPr marL="0" indent="0" algn="ctr">
              <a:buNone/>
            </a:pPr>
            <a:r>
              <a:rPr lang="fa-IR" sz="4800" dirty="0" smtClean="0">
                <a:solidFill>
                  <a:srgbClr val="00B050"/>
                </a:solidFill>
                <a:cs typeface="2  Titr" pitchFamily="2" charset="-78"/>
              </a:rPr>
              <a:t>شروع هفته وحدت گرامی باد .</a:t>
            </a:r>
            <a:endParaRPr lang="fa-IR" sz="4800" dirty="0">
              <a:solidFill>
                <a:srgbClr val="00B050"/>
              </a:solidFill>
              <a:cs typeface="2  Titr" pitchFamily="2" charset="-78"/>
            </a:endParaRPr>
          </a:p>
        </p:txBody>
      </p:sp>
    </p:spTree>
    <p:extLst>
      <p:ext uri="{BB962C8B-B14F-4D97-AF65-F5344CB8AC3E}">
        <p14:creationId xmlns:p14="http://schemas.microsoft.com/office/powerpoint/2010/main" val="3601150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5400" dirty="0">
                <a:cs typeface="2  Davat" pitchFamily="2" charset="-78"/>
              </a:rPr>
              <a:t>تولد حضرت محمد(ص</a:t>
            </a:r>
            <a:r>
              <a:rPr lang="fa-IR" sz="5400" dirty="0" smtClean="0">
                <a:cs typeface="2  Davat" pitchFamily="2" charset="-78"/>
              </a:rPr>
              <a:t>) و امام صادق (ع)</a:t>
            </a:r>
            <a:endParaRPr lang="fa-IR" sz="5400" dirty="0"/>
          </a:p>
        </p:txBody>
      </p:sp>
      <p:sp>
        <p:nvSpPr>
          <p:cNvPr id="3" name="Content Placeholder 2"/>
          <p:cNvSpPr>
            <a:spLocks noGrp="1"/>
          </p:cNvSpPr>
          <p:nvPr>
            <p:ph idx="1"/>
          </p:nvPr>
        </p:nvSpPr>
        <p:spPr/>
        <p:txBody>
          <a:bodyPr>
            <a:noAutofit/>
          </a:bodyPr>
          <a:lstStyle/>
          <a:p>
            <a:pPr marL="0" indent="0" algn="ctr">
              <a:buNone/>
            </a:pPr>
            <a:r>
              <a:rPr lang="fa-IR" sz="6000" dirty="0" smtClean="0">
                <a:cs typeface="2  Titr" pitchFamily="2" charset="-78"/>
              </a:rPr>
              <a:t>هفدهم ربیع الاول سالروز تولد نبی اکرم پیامبر اعظم محمد مصطفی (ص) ورئیس مذهب شیعه امام صادق (ع) مبارک باد .   </a:t>
            </a:r>
            <a:r>
              <a:rPr lang="fa-IR" sz="3600" dirty="0" smtClean="0">
                <a:cs typeface="2  Titr" pitchFamily="2" charset="-78"/>
              </a:rPr>
              <a:t>(روایت شیعه)</a:t>
            </a:r>
            <a:endParaRPr lang="fa-IR" sz="3600" dirty="0">
              <a:cs typeface="2  Titr" pitchFamily="2" charset="-78"/>
            </a:endParaRPr>
          </a:p>
        </p:txBody>
      </p:sp>
    </p:spTree>
    <p:extLst>
      <p:ext uri="{BB962C8B-B14F-4D97-AF65-F5344CB8AC3E}">
        <p14:creationId xmlns:p14="http://schemas.microsoft.com/office/powerpoint/2010/main" val="117860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ماه ربیع الاول</a:t>
            </a:r>
            <a:endParaRPr lang="fa-IR" sz="6000" dirty="0">
              <a:cs typeface="2  Davat" pitchFamily="2" charset="-78"/>
            </a:endParaRPr>
          </a:p>
        </p:txBody>
      </p:sp>
      <p:sp>
        <p:nvSpPr>
          <p:cNvPr id="3" name="Content Placeholder 2"/>
          <p:cNvSpPr>
            <a:spLocks noGrp="1"/>
          </p:cNvSpPr>
          <p:nvPr>
            <p:ph idx="1"/>
          </p:nvPr>
        </p:nvSpPr>
        <p:spPr>
          <a:xfrm>
            <a:off x="899592" y="1484784"/>
            <a:ext cx="7128792" cy="4824536"/>
          </a:xfrm>
        </p:spPr>
        <p:txBody>
          <a:bodyPr>
            <a:normAutofit lnSpcReduction="10000"/>
          </a:bodyPr>
          <a:lstStyle/>
          <a:p>
            <a:pPr marL="0" indent="0" algn="ctr">
              <a:buNone/>
            </a:pPr>
            <a:r>
              <a:rPr lang="fa-IR" sz="5400" dirty="0" smtClean="0">
                <a:solidFill>
                  <a:srgbClr val="C00000"/>
                </a:solidFill>
                <a:cs typeface="2  Titr" pitchFamily="2" charset="-78"/>
              </a:rPr>
              <a:t>آرزو می کنیم که توشه برگرفته از محرم وصفر با شادی ربیع الاول سال های سال در زندگی شما پیوسته ومستمر باشد.</a:t>
            </a:r>
          </a:p>
          <a:p>
            <a:pPr marL="0" indent="0" algn="l">
              <a:buNone/>
            </a:pPr>
            <a:r>
              <a:rPr lang="fa-IR" sz="3600" dirty="0" smtClean="0">
                <a:solidFill>
                  <a:srgbClr val="C00000"/>
                </a:solidFill>
                <a:cs typeface="2  Davat" pitchFamily="2" charset="-78"/>
              </a:rPr>
              <a:t>آرزومند نیکیهای شما هستیم</a:t>
            </a:r>
            <a:endParaRPr lang="fa-IR" sz="3600" dirty="0">
              <a:solidFill>
                <a:srgbClr val="C00000"/>
              </a:solidFill>
              <a:cs typeface="2  Davat" pitchFamily="2" charset="-78"/>
            </a:endParaRPr>
          </a:p>
        </p:txBody>
      </p:sp>
    </p:spTree>
    <p:extLst>
      <p:ext uri="{BB962C8B-B14F-4D97-AF65-F5344CB8AC3E}">
        <p14:creationId xmlns:p14="http://schemas.microsoft.com/office/powerpoint/2010/main" val="70337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dirty="0" smtClean="0">
                <a:cs typeface="2  Davat" pitchFamily="2" charset="-78"/>
              </a:rPr>
              <a:t>وقایع و رخداد های ماه ربیع الاول</a:t>
            </a:r>
            <a:endParaRPr lang="fa-IR" sz="4800" dirty="0">
              <a:cs typeface="2  Davat" pitchFamily="2" charset="-78"/>
            </a:endParaRPr>
          </a:p>
        </p:txBody>
      </p:sp>
      <p:sp>
        <p:nvSpPr>
          <p:cNvPr id="3" name="Content Placeholder 2"/>
          <p:cNvSpPr>
            <a:spLocks noGrp="1"/>
          </p:cNvSpPr>
          <p:nvPr>
            <p:ph idx="1"/>
          </p:nvPr>
        </p:nvSpPr>
        <p:spPr>
          <a:xfrm>
            <a:off x="251520" y="1600200"/>
            <a:ext cx="8568952" cy="4525963"/>
          </a:xfrm>
        </p:spPr>
        <p:txBody>
          <a:bodyPr>
            <a:normAutofit/>
          </a:bodyPr>
          <a:lstStyle/>
          <a:p>
            <a:pPr marL="0" indent="0">
              <a:buNone/>
            </a:pPr>
            <a:r>
              <a:rPr lang="fa-IR" sz="2800" dirty="0" smtClean="0">
                <a:solidFill>
                  <a:srgbClr val="00B050"/>
                </a:solidFill>
                <a:cs typeface="2  Titr" pitchFamily="2" charset="-78"/>
              </a:rPr>
              <a:t>1- روز اول ؛هجرت پیامبرگرامی اسلام از مکه به مدینه به علت پی بردن به مقاصد شوم جاهلان مکه وتصمیم برترور آن حضرت </a:t>
            </a:r>
          </a:p>
          <a:p>
            <a:pPr marL="0" indent="0">
              <a:buNone/>
            </a:pPr>
            <a:r>
              <a:rPr lang="fa-IR" sz="2800" dirty="0" smtClean="0">
                <a:solidFill>
                  <a:srgbClr val="00B050"/>
                </a:solidFill>
                <a:cs typeface="2  Titr" pitchFamily="2" charset="-78"/>
              </a:rPr>
              <a:t>2- روز هشتم؛ شهادت امام حسن عسکری (ع) </a:t>
            </a:r>
          </a:p>
          <a:p>
            <a:pPr marL="0" indent="0">
              <a:buNone/>
            </a:pPr>
            <a:r>
              <a:rPr lang="fa-IR" sz="2800" dirty="0" smtClean="0">
                <a:solidFill>
                  <a:srgbClr val="00B050"/>
                </a:solidFill>
                <a:cs typeface="2  Titr" pitchFamily="2" charset="-78"/>
              </a:rPr>
              <a:t>3- روز نهم ؛ آغاز امامت و ولایت امام زمان (عج)</a:t>
            </a:r>
          </a:p>
          <a:p>
            <a:pPr marL="0" indent="0">
              <a:buNone/>
            </a:pPr>
            <a:r>
              <a:rPr lang="fa-IR" sz="2800" dirty="0" smtClean="0">
                <a:solidFill>
                  <a:srgbClr val="00B050"/>
                </a:solidFill>
                <a:cs typeface="2  Titr" pitchFamily="2" charset="-78"/>
              </a:rPr>
              <a:t>4- روز دهم ؛ سالروز ازدواج حضرت خدیجه با حضرت محمد (ص)</a:t>
            </a:r>
          </a:p>
          <a:p>
            <a:pPr marL="0" indent="0">
              <a:buNone/>
            </a:pPr>
            <a:r>
              <a:rPr lang="fa-IR" sz="2800" dirty="0" smtClean="0">
                <a:solidFill>
                  <a:srgbClr val="00B050"/>
                </a:solidFill>
                <a:cs typeface="2  Titr" pitchFamily="2" charset="-78"/>
              </a:rPr>
              <a:t>5- روز دوازدهم ؛ سالروز تولد حضرت محمد مصطفی (ص) به روایت برادران اهل سنت و آغاز هفته وحدت </a:t>
            </a:r>
          </a:p>
          <a:p>
            <a:pPr marL="0" indent="0">
              <a:buNone/>
            </a:pPr>
            <a:r>
              <a:rPr lang="fa-IR" sz="2800" dirty="0" smtClean="0">
                <a:solidFill>
                  <a:srgbClr val="00B050"/>
                </a:solidFill>
                <a:cs typeface="2  Titr" pitchFamily="2" charset="-78"/>
              </a:rPr>
              <a:t>6-روز هفدهم ؛ سالروز تولد حضرت محمد مصطفی (ص)به روایت شیعه وسالروز تولد امام صادق (ع)رئیس مذهب شیعه </a:t>
            </a:r>
            <a:endParaRPr lang="fa-IR" sz="2800" dirty="0">
              <a:solidFill>
                <a:srgbClr val="00B050"/>
              </a:solidFill>
              <a:cs typeface="2  Titr" pitchFamily="2" charset="-78"/>
            </a:endParaRPr>
          </a:p>
        </p:txBody>
      </p:sp>
    </p:spTree>
    <p:extLst>
      <p:ext uri="{BB962C8B-B14F-4D97-AF65-F5344CB8AC3E}">
        <p14:creationId xmlns:p14="http://schemas.microsoft.com/office/powerpoint/2010/main" val="4082079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روز اول ربیع الاول </a:t>
            </a:r>
            <a:endParaRPr lang="fa-IR" sz="6000" dirty="0">
              <a:cs typeface="2  Davat" pitchFamily="2" charset="-78"/>
            </a:endParaRPr>
          </a:p>
        </p:txBody>
      </p:sp>
      <p:sp>
        <p:nvSpPr>
          <p:cNvPr id="3" name="Content Placeholder 2"/>
          <p:cNvSpPr>
            <a:spLocks noGrp="1"/>
          </p:cNvSpPr>
          <p:nvPr>
            <p:ph idx="1"/>
          </p:nvPr>
        </p:nvSpPr>
        <p:spPr/>
        <p:txBody>
          <a:bodyPr>
            <a:normAutofit fontScale="92500" lnSpcReduction="20000"/>
          </a:bodyPr>
          <a:lstStyle/>
          <a:p>
            <a:pPr marL="0" indent="0">
              <a:buNone/>
            </a:pPr>
            <a:r>
              <a:rPr lang="fa-IR" sz="3900" dirty="0" smtClean="0">
                <a:solidFill>
                  <a:srgbClr val="7030A0"/>
                </a:solidFill>
                <a:cs typeface="2  Titr" pitchFamily="2" charset="-78"/>
              </a:rPr>
              <a:t>هجرت پیامبرگرامی اسلام از مکه به مدینه به علت پی بردن به مقاصد شوم جاهلان مکه وتصمیم برترور آن حضرت در این روز اتفاق افتاد .</a:t>
            </a:r>
          </a:p>
          <a:p>
            <a:pPr marL="0" indent="0">
              <a:buNone/>
            </a:pPr>
            <a:r>
              <a:rPr lang="fa-IR" sz="3900" dirty="0" smtClean="0">
                <a:solidFill>
                  <a:srgbClr val="7030A0"/>
                </a:solidFill>
                <a:cs typeface="2  Titr" pitchFamily="2" charset="-78"/>
              </a:rPr>
              <a:t>مولا علی (ع) شب هجرت به جای آن حضرت در خانه او خوابید تا پیامبر از مکه به طرف مدینه هجرت کند .</a:t>
            </a:r>
          </a:p>
          <a:p>
            <a:pPr marL="0" indent="0">
              <a:buNone/>
            </a:pPr>
            <a:r>
              <a:rPr lang="fa-IR" sz="3900" dirty="0" smtClean="0">
                <a:solidFill>
                  <a:srgbClr val="7030A0"/>
                </a:solidFill>
                <a:cs typeface="2  Titr" pitchFamily="2" charset="-78"/>
              </a:rPr>
              <a:t>ودر راه مدینه جان پیامبر به وسیله تار عنکبوت وپرنده ای در دهانه غار که از طرف خداوند مأموربودند حفظ گردید.</a:t>
            </a:r>
          </a:p>
          <a:p>
            <a:pPr marL="0" indent="0">
              <a:buNone/>
            </a:pPr>
            <a:endParaRPr lang="fa-IR" dirty="0"/>
          </a:p>
        </p:txBody>
      </p:sp>
    </p:spTree>
    <p:extLst>
      <p:ext uri="{BB962C8B-B14F-4D97-AF65-F5344CB8AC3E}">
        <p14:creationId xmlns:p14="http://schemas.microsoft.com/office/powerpoint/2010/main" val="327360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روز هشتم ربیع الاول</a:t>
            </a:r>
            <a:endParaRPr lang="fa-IR" sz="6000" dirty="0">
              <a:cs typeface="2  Davat" pitchFamily="2" charset="-78"/>
            </a:endParaRPr>
          </a:p>
        </p:txBody>
      </p:sp>
      <p:sp>
        <p:nvSpPr>
          <p:cNvPr id="3" name="Content Placeholder 2"/>
          <p:cNvSpPr>
            <a:spLocks noGrp="1"/>
          </p:cNvSpPr>
          <p:nvPr>
            <p:ph idx="1"/>
          </p:nvPr>
        </p:nvSpPr>
        <p:spPr/>
        <p:txBody>
          <a:bodyPr>
            <a:normAutofit/>
          </a:bodyPr>
          <a:lstStyle/>
          <a:p>
            <a:pPr marL="0" indent="0" algn="ctr">
              <a:buNone/>
            </a:pPr>
            <a:r>
              <a:rPr lang="fa-IR" dirty="0" smtClean="0">
                <a:solidFill>
                  <a:schemeClr val="bg2">
                    <a:lumMod val="25000"/>
                  </a:schemeClr>
                </a:solidFill>
                <a:cs typeface="2  Titr" pitchFamily="2" charset="-78"/>
              </a:rPr>
              <a:t>سال روز شهادت امام حسن عسکری (ع) یازدهمین اختر تابناک ولایت وامامت را به عموم شیعیان تسلیت می گوییم.  هدیه به پیشگاه آن حضرت ترک گناه وانجام ثواب توسط شیعیان آن امام عزیزومهربان</a:t>
            </a:r>
          </a:p>
          <a:p>
            <a:pPr marL="0" indent="0">
              <a:buNone/>
            </a:pPr>
            <a:r>
              <a:rPr lang="fa-IR" sz="3000" dirty="0" smtClean="0">
                <a:cs typeface="2  Zar" pitchFamily="2" charset="-78"/>
              </a:rPr>
              <a:t>امام حسن عسکری (ع) درهشتم ربیع الثانی سال 232 (ه.ق) در مدینه دیده به جهان گشود، در 22سالگی به امامت رسید ، مدت امامت 6 سال و در 28 سالگی به شهادت رسید ،مرقد ایشان در سامرا کنار پدر بزرگوارشان می باشد.</a:t>
            </a:r>
          </a:p>
          <a:p>
            <a:pPr marL="0" indent="0">
              <a:buNone/>
            </a:pPr>
            <a:r>
              <a:rPr lang="fa-IR" sz="3000" dirty="0" smtClean="0">
                <a:cs typeface="2  Zar" pitchFamily="2" charset="-78"/>
              </a:rPr>
              <a:t>نام او حسن لقب او عسکری وکنیه اش ابو محمد نام پدرامام علی (هادی)</a:t>
            </a:r>
            <a:endParaRPr lang="fa-IR" sz="3000" dirty="0">
              <a:cs typeface="2  Zar" pitchFamily="2" charset="-78"/>
            </a:endParaRPr>
          </a:p>
        </p:txBody>
      </p:sp>
    </p:spTree>
    <p:extLst>
      <p:ext uri="{BB962C8B-B14F-4D97-AF65-F5344CB8AC3E}">
        <p14:creationId xmlns:p14="http://schemas.microsoft.com/office/powerpoint/2010/main" val="309308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حدیثی از امام صادق (ع)</a:t>
            </a:r>
            <a:endParaRPr lang="fa-IR" sz="6000" dirty="0">
              <a:cs typeface="2  Davat" pitchFamily="2" charset="-78"/>
            </a:endParaRPr>
          </a:p>
        </p:txBody>
      </p:sp>
      <p:sp>
        <p:nvSpPr>
          <p:cNvPr id="3" name="Content Placeholder 2"/>
          <p:cNvSpPr>
            <a:spLocks noGrp="1"/>
          </p:cNvSpPr>
          <p:nvPr>
            <p:ph idx="1"/>
          </p:nvPr>
        </p:nvSpPr>
        <p:spPr/>
        <p:txBody>
          <a:bodyPr>
            <a:normAutofit/>
          </a:bodyPr>
          <a:lstStyle/>
          <a:p>
            <a:pPr marL="0" indent="0">
              <a:buNone/>
            </a:pPr>
            <a:r>
              <a:rPr lang="fa-IR" sz="6000" dirty="0" smtClean="0">
                <a:solidFill>
                  <a:schemeClr val="accent6">
                    <a:lumMod val="75000"/>
                  </a:schemeClr>
                </a:solidFill>
                <a:cs typeface="2  Titr" pitchFamily="2" charset="-78"/>
              </a:rPr>
              <a:t>سه چیز محبت می آورد :</a:t>
            </a:r>
          </a:p>
          <a:p>
            <a:pPr marL="0" indent="0">
              <a:buNone/>
            </a:pPr>
            <a:r>
              <a:rPr lang="fa-IR" sz="6000" dirty="0" smtClean="0">
                <a:solidFill>
                  <a:schemeClr val="accent6">
                    <a:lumMod val="75000"/>
                  </a:schemeClr>
                </a:solidFill>
                <a:cs typeface="2  Titr" pitchFamily="2" charset="-78"/>
              </a:rPr>
              <a:t>دینداری،</a:t>
            </a:r>
          </a:p>
          <a:p>
            <a:pPr marL="0" indent="0">
              <a:buNone/>
            </a:pPr>
            <a:r>
              <a:rPr lang="fa-IR" sz="6000" dirty="0">
                <a:solidFill>
                  <a:schemeClr val="accent6">
                    <a:lumMod val="75000"/>
                  </a:schemeClr>
                </a:solidFill>
                <a:cs typeface="2  Titr" pitchFamily="2" charset="-78"/>
              </a:rPr>
              <a:t> </a:t>
            </a:r>
            <a:r>
              <a:rPr lang="fa-IR" sz="6000" dirty="0" smtClean="0">
                <a:solidFill>
                  <a:schemeClr val="accent6">
                    <a:lumMod val="75000"/>
                  </a:schemeClr>
                </a:solidFill>
                <a:cs typeface="2  Titr" pitchFamily="2" charset="-78"/>
              </a:rPr>
              <a:t>                 فروتنی</a:t>
            </a:r>
          </a:p>
          <a:p>
            <a:pPr marL="0" indent="0">
              <a:buNone/>
            </a:pPr>
            <a:r>
              <a:rPr lang="fa-IR" sz="6000" dirty="0">
                <a:solidFill>
                  <a:schemeClr val="accent6">
                    <a:lumMod val="75000"/>
                  </a:schemeClr>
                </a:solidFill>
                <a:cs typeface="2  Titr" pitchFamily="2" charset="-78"/>
              </a:rPr>
              <a:t> </a:t>
            </a:r>
            <a:r>
              <a:rPr lang="fa-IR" sz="6000" dirty="0" smtClean="0">
                <a:solidFill>
                  <a:schemeClr val="accent6">
                    <a:lumMod val="75000"/>
                  </a:schemeClr>
                </a:solidFill>
                <a:cs typeface="2  Titr" pitchFamily="2" charset="-78"/>
              </a:rPr>
              <a:t>                                وبخشندگی</a:t>
            </a:r>
            <a:endParaRPr lang="fa-IR" sz="6000" dirty="0">
              <a:solidFill>
                <a:schemeClr val="accent6">
                  <a:lumMod val="75000"/>
                </a:schemeClr>
              </a:solidFill>
              <a:cs typeface="2  Titr" pitchFamily="2" charset="-78"/>
            </a:endParaRPr>
          </a:p>
        </p:txBody>
      </p:sp>
    </p:spTree>
    <p:extLst>
      <p:ext uri="{BB962C8B-B14F-4D97-AF65-F5344CB8AC3E}">
        <p14:creationId xmlns:p14="http://schemas.microsoft.com/office/powerpoint/2010/main" val="3898732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روز نهم ربیع الاول </a:t>
            </a:r>
            <a:endParaRPr lang="fa-IR" sz="6000" dirty="0">
              <a:cs typeface="2  Davat" pitchFamily="2" charset="-78"/>
            </a:endParaRPr>
          </a:p>
        </p:txBody>
      </p:sp>
      <p:sp>
        <p:nvSpPr>
          <p:cNvPr id="3" name="Content Placeholder 2"/>
          <p:cNvSpPr>
            <a:spLocks noGrp="1"/>
          </p:cNvSpPr>
          <p:nvPr>
            <p:ph idx="1"/>
          </p:nvPr>
        </p:nvSpPr>
        <p:spPr/>
        <p:txBody>
          <a:bodyPr>
            <a:normAutofit/>
          </a:bodyPr>
          <a:lstStyle/>
          <a:p>
            <a:pPr marL="0" indent="0" algn="ctr">
              <a:buNone/>
            </a:pPr>
            <a:r>
              <a:rPr lang="fa-IR" sz="6000" dirty="0" smtClean="0">
                <a:solidFill>
                  <a:srgbClr val="92D050"/>
                </a:solidFill>
                <a:cs typeface="2  Titr" pitchFamily="2" charset="-78"/>
              </a:rPr>
              <a:t>روز آغاز ولایت وامامت منجی بشریت بقیه الله الاعظم امام مهدی (عج) بر عموم جهان هستی مبارک باد.</a:t>
            </a:r>
          </a:p>
          <a:p>
            <a:pPr marL="0" indent="0" algn="ctr">
              <a:buNone/>
            </a:pPr>
            <a:endParaRPr lang="fa-IR" sz="6000" dirty="0">
              <a:solidFill>
                <a:srgbClr val="92D050"/>
              </a:solidFill>
              <a:cs typeface="2  Titr" pitchFamily="2" charset="-78"/>
            </a:endParaRPr>
          </a:p>
        </p:txBody>
      </p:sp>
    </p:spTree>
    <p:extLst>
      <p:ext uri="{BB962C8B-B14F-4D97-AF65-F5344CB8AC3E}">
        <p14:creationId xmlns:p14="http://schemas.microsoft.com/office/powerpoint/2010/main" val="3269629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5400" dirty="0" smtClean="0">
                <a:cs typeface="2  Davat" pitchFamily="2" charset="-78"/>
              </a:rPr>
              <a:t>روز دهم ربیع الاول </a:t>
            </a:r>
            <a:endParaRPr lang="fa-IR" sz="5400" dirty="0">
              <a:cs typeface="2  Davat" pitchFamily="2" charset="-78"/>
            </a:endParaRPr>
          </a:p>
        </p:txBody>
      </p:sp>
      <p:sp>
        <p:nvSpPr>
          <p:cNvPr id="3" name="Content Placeholder 2"/>
          <p:cNvSpPr>
            <a:spLocks noGrp="1"/>
          </p:cNvSpPr>
          <p:nvPr>
            <p:ph idx="1"/>
          </p:nvPr>
        </p:nvSpPr>
        <p:spPr/>
        <p:txBody>
          <a:bodyPr/>
          <a:lstStyle/>
          <a:p>
            <a:pPr marL="0" indent="0" algn="ctr">
              <a:buNone/>
            </a:pPr>
            <a:r>
              <a:rPr lang="fa-IR" sz="5400" dirty="0" smtClean="0">
                <a:solidFill>
                  <a:srgbClr val="FFC000"/>
                </a:solidFill>
                <a:cs typeface="2  Titr" pitchFamily="2" charset="-78"/>
              </a:rPr>
              <a:t>سالروز ازدواج پیامبر گرامی حضرت محمد مصطفی (ص) با بانوی بزرگوارحضرت خدیجه (س)را به عموم مسلمانان جهان تیریک می گوییم .</a:t>
            </a:r>
            <a:endParaRPr lang="fa-IR" dirty="0">
              <a:solidFill>
                <a:srgbClr val="FFC000"/>
              </a:solidFill>
              <a:cs typeface="2  Titr" pitchFamily="2" charset="-78"/>
            </a:endParaRPr>
          </a:p>
        </p:txBody>
      </p:sp>
    </p:spTree>
    <p:extLst>
      <p:ext uri="{BB962C8B-B14F-4D97-AF65-F5344CB8AC3E}">
        <p14:creationId xmlns:p14="http://schemas.microsoft.com/office/powerpoint/2010/main" val="3148774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cs typeface="2  Davat" pitchFamily="2" charset="-78"/>
              </a:rPr>
              <a:t>کلام امیر المومنین علی (ع) </a:t>
            </a:r>
            <a:endParaRPr lang="fa-IR" sz="6000" dirty="0">
              <a:cs typeface="2  Davat" pitchFamily="2" charset="-78"/>
            </a:endParaRPr>
          </a:p>
        </p:txBody>
      </p:sp>
      <p:sp>
        <p:nvSpPr>
          <p:cNvPr id="3" name="Content Placeholder 2"/>
          <p:cNvSpPr>
            <a:spLocks noGrp="1"/>
          </p:cNvSpPr>
          <p:nvPr>
            <p:ph idx="1"/>
          </p:nvPr>
        </p:nvSpPr>
        <p:spPr/>
        <p:txBody>
          <a:bodyPr>
            <a:normAutofit/>
          </a:bodyPr>
          <a:lstStyle/>
          <a:p>
            <a:pPr marL="0" indent="0" algn="ctr">
              <a:buNone/>
            </a:pPr>
            <a:r>
              <a:rPr lang="fa-IR" sz="4800" dirty="0" smtClean="0">
                <a:solidFill>
                  <a:srgbClr val="00B050"/>
                </a:solidFill>
                <a:cs typeface="2  Titr" pitchFamily="2" charset="-78"/>
              </a:rPr>
              <a:t>هنگامی که در جمع قرارگرفته اید خوب توجه کنید ، به هنگام تنهایی بر داشته های خود خوب تفکر کنید ،وبه هنگام صحبت کردن از یاد خدا غافل نشوید ،وبه نعمت هایی که خداوند به شما داده است شاکر باشید . </a:t>
            </a:r>
            <a:endParaRPr lang="fa-IR" sz="4400" dirty="0">
              <a:solidFill>
                <a:srgbClr val="00B050"/>
              </a:solidFill>
              <a:cs typeface="2  Titr" pitchFamily="2" charset="-78"/>
            </a:endParaRPr>
          </a:p>
        </p:txBody>
      </p:sp>
    </p:spTree>
    <p:extLst>
      <p:ext uri="{BB962C8B-B14F-4D97-AF65-F5344CB8AC3E}">
        <p14:creationId xmlns:p14="http://schemas.microsoft.com/office/powerpoint/2010/main" val="3705828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531</Words>
  <Application>Microsoft Office PowerPoint</Application>
  <PresentationFormat>On-screen Show (4:3)</PresentationFormat>
  <Paragraphs>36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ماه ربیع الاول</vt:lpstr>
      <vt:lpstr>ماه ربیع الاول</vt:lpstr>
      <vt:lpstr>وقایع و رخداد های ماه ربیع الاول</vt:lpstr>
      <vt:lpstr>روز اول ربیع الاول </vt:lpstr>
      <vt:lpstr>روز هشتم ربیع الاول</vt:lpstr>
      <vt:lpstr>حدیثی از امام صادق (ع)</vt:lpstr>
      <vt:lpstr>روز نهم ربیع الاول </vt:lpstr>
      <vt:lpstr>روز دهم ربیع الاول </vt:lpstr>
      <vt:lpstr>کلام امیر المومنین علی (ع) </vt:lpstr>
      <vt:lpstr>تولد حضرت محمد(ص) وهفته وحدت</vt:lpstr>
      <vt:lpstr>تولد حضرت محمد(ص) و امام صادق (ع)</vt:lpstr>
    </vt:vector>
  </TitlesOfParts>
  <Company>Novin Pendar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 ربیع الاول</dc:title>
  <dc:creator>Novin Pendar</dc:creator>
  <cp:lastModifiedBy>Novin Pendar</cp:lastModifiedBy>
  <cp:revision>14</cp:revision>
  <dcterms:created xsi:type="dcterms:W3CDTF">2014-01-09T04:45:00Z</dcterms:created>
  <dcterms:modified xsi:type="dcterms:W3CDTF">2014-01-13T05:06:26Z</dcterms:modified>
</cp:coreProperties>
</file>